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57" r:id="rId3"/>
    <p:sldId id="258" r:id="rId4"/>
    <p:sldId id="266" r:id="rId5"/>
    <p:sldId id="260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60002-8CAD-B6A5-EC36-91CB8EA8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17FE-1B11-D6E1-5E0A-62A515A34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760D76-9739-8D0B-396A-640D6100E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13367-EC6C-44A2-86E0-EE37993587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107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83E81-17F7-83E3-03A1-D06E25DD7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B97A3-4655-E918-32E7-E7B4707B8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7D39C-1538-D2B2-CE6B-88DFCC7DC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9DBB-420E-423F-9843-E024E21AF7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92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BD243-EAB5-EA6F-D0AF-A27BA204D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8746-BD27-3307-18E8-988DEEE6B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BADED-03DF-910E-BA8D-EED53514E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D5A1E-25EE-43F8-BCB8-E561E6D380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95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775F2-6F3C-C785-6B8A-2BAC2BE5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D5240-5DBD-5A86-7058-402095B0C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F809B-634C-EF30-5E1D-21F6991E2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82CEA-866F-436B-A7D5-6B26169264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402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21377-9F17-D32A-F2D6-FF27DB275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DCF1F-7B70-9DC1-75E8-DEABD9DD0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91065-DB7A-7655-0769-BA66F9B16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55AE5-A276-4A5A-8947-C73F7C39EA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701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90AFB4-FD05-EC53-731A-3D9D82C5E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9C6937-9BB0-4897-1679-183981B22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57F10E-3079-8EB0-6060-DEC27B63E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037D0-F66B-416F-907B-111471757F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246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17A305A-0E5E-FDBA-0ED0-E298DF6EC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DE315C4-3325-9B11-DE48-58A918D2C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31E629-C9E2-F495-D766-AB3906EA8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BAFE6-FAFF-4668-B436-BD875A8E7C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27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6C02B6-AD45-F18C-1464-58CA8136E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C262588-9F25-872E-7D21-DB09FC1D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33BF54D-A8F5-91CA-31F7-2B149B16A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FFF4-702C-43E1-A514-9A90A74B3A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50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3C3D4C0-56D1-04BB-E7F4-52F7944FF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897347-D126-E470-2924-E1FC7A84F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FF54BBC-E2C5-19F0-F24D-C315934A5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3F435-0254-4734-96BE-EE23845795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981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0B0651-67B3-47A0-FFC7-F9CD8708B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14B62F-33B1-B044-A11B-1174233A5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8FEF12-846B-C440-9026-5A3F4BEC6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7ABE0-ABC4-4DEE-B299-858C5808F1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818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3C1BAF-AAA1-D3A3-DECF-5B26196A7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EF2FE5-8AF7-F272-ECCC-587B975D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82693A-16FF-1304-FB99-E679C70F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215E-22CF-4EFF-99F2-271C74B9B0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7066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DE5D9E2-B099-982E-D378-960CE4F8B9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4A0A60E-10F2-E669-6C45-8DDE9FED52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A0AE5-C73C-D6EF-BB15-F2B78A58F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BB2D2-D182-1895-7525-FBEB67F15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D50F9-39BE-5F49-F62B-A2C9854E50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B25A7F-1674-4E93-BF32-885E5C47C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066E83D1-89CD-2CD1-7814-8EF33FA7005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6250"/>
            <a:ext cx="9144000" cy="5545138"/>
          </a:xfrm>
        </p:spPr>
        <p:txBody>
          <a:bodyPr/>
          <a:lstStyle/>
          <a:p>
            <a:pPr eaLnBrk="0" hangingPunct="0"/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Dear Lord, I do surrender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Myself, my all, to thee;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My time, my store, my talents,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So long withheld by me.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I've heard the call for 	workers,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The world's great need I see,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O send me to the rescue,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I'm here, my Lord, send 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A39A7A3-CC58-04E5-D17F-3EA1970562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surrender all to obey thy call,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me.</a:t>
            </a:r>
            <a:r>
              <a:rPr lang="en-US" altLang="en-US" sz="4000" dirty="0"/>
              <a:t> 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818D0D-B607-E0ED-6EFE-3A1A4FCAE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Too long at ease in Zion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I've been content to dwell,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While multitudes are dying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sinking into Hell.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can no more be careless,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say there's naught to do,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fields are white to harvest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labourers are few.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A39A7A3-CC58-04E5-D17F-3EA1970562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surrender all to obey thy call,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me.</a:t>
            </a:r>
            <a:r>
              <a:rPr lang="en-US" altLang="en-US" sz="4000" dirty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17922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D8BD6F8-6121-EB14-74C9-5E86C516E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100"/>
            <a:ext cx="9144000" cy="56530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r>
              <a:rPr lang="en-AU" altLang="en-US" dirty="0">
                <a:cs typeface="Times New Roman" panose="02020603050405020304" pitchFamily="18" charset="0"/>
              </a:rPr>
              <a:t> 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 hear, thou God of Heaven,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vows that now I make!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thee my life is given,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'Tis for the lost world's sake.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serve thee I am ready,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Though friends and foes despise,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now present my body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 living sacrifice.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A39A7A3-CC58-04E5-D17F-3EA1970562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surrender all to obey thy call,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am I, my Lord, send me.</a:t>
            </a:r>
            <a:r>
              <a:rPr lang="en-US" altLang="en-US" sz="4000" dirty="0"/>
              <a:t> </a:t>
            </a:r>
            <a:endParaRPr lang="en-AU" dirty="0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8F4C9406-5005-28B6-3D48-8C654C503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32500"/>
            <a:ext cx="26654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Dear Lord, I do surrender </a:t>
            </a:r>
          </a:p>
          <a:p>
            <a:pPr eaLnBrk="1" hangingPunct="1"/>
            <a:r>
              <a:rPr lang="en-US" altLang="en-US" sz="1100"/>
              <a:t>William Walker (1871-1899)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  <p:extLst>
      <p:ext uri="{BB962C8B-B14F-4D97-AF65-F5344CB8AC3E}">
        <p14:creationId xmlns:p14="http://schemas.microsoft.com/office/powerpoint/2010/main" val="385766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318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Default</dc:creator>
  <cp:lastModifiedBy>Narelle Wheaton</cp:lastModifiedBy>
  <cp:revision>6</cp:revision>
  <dcterms:created xsi:type="dcterms:W3CDTF">2000-03-09T11:52:55Z</dcterms:created>
  <dcterms:modified xsi:type="dcterms:W3CDTF">2023-08-10T06:15:41Z</dcterms:modified>
</cp:coreProperties>
</file>